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/>
    <p:restoredTop sz="96327"/>
  </p:normalViewPr>
  <p:slideViewPr>
    <p:cSldViewPr snapToGrid="0" snapToObjects="1">
      <p:cViewPr>
        <p:scale>
          <a:sx n="100" d="100"/>
          <a:sy n="100" d="100"/>
        </p:scale>
        <p:origin x="98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5D2F9-6EFA-D54B-9370-5F116B7F0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6C60B-545F-3047-B24F-E8DEB3AB0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0FB9-EB4A-1540-AD35-68EEC38B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14057-21F1-3247-9C2B-223573CF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2479-A320-1E42-855E-0DF20298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2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135B-BEF5-8545-A5B4-A220DB4C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12476-E18F-F24C-A027-5DD39E9B4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E8018-174D-CE42-9952-3803673BB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4D594-E925-6943-9DA1-B915E957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9507E-269B-AE40-8A51-DFCD1A31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6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46ADC-457B-A545-92CA-8D7ED3BD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BDDC4-C346-E243-9337-920A5C5FB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1E08-1D73-2549-BA98-473C122A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7E143-D5AF-1C40-9D03-F38FED36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961F1-9429-CA4B-A8BC-DEDEE7A17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99F60-6E88-294B-B1C0-2F1EDB05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C9D9-0F33-6044-8BFC-D83B527B3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D31CA-FD7C-6C4A-A0BD-09DE9A2D5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DCD4A-580E-284D-8CD0-D856DE78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92CA9-715D-9948-83CD-1FCBA7EB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42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C708-F0C5-494B-AB3F-77494F2B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E18A7-8E44-2741-9E15-220FBE094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D7EF5-A36D-2443-80BD-F098038F5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8FD2D-EA14-9141-8B72-74801BE2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EE0AB-0EFE-AA4E-B732-DD01A7EA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09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4D81-A5AC-B04D-985F-EFDDAA54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B8160-90CB-C54A-B864-88FEB7440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D5108-496F-3246-A98D-52311595EB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1138B-DC5B-0946-BFAB-57E9F608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D8CF4-3A4F-EC4F-85AD-6EA838F8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DDC01-A967-A747-A965-9747F6DBE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03DE8-4C90-024A-8F06-D1C9E2E9D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D6258-E92A-F64A-8E4A-9A198A17B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8CED4-F546-AF45-A831-CAFBC1CDD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BD558-37E2-A946-855B-9B24E85BEA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EE4A54-560E-C346-A013-EBE86C6CE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41AADF-2E01-614E-8FA3-6347BEFCE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39CA8B-4CE6-3540-A515-C6A6EDDA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DF3F6B-D31A-9D4C-A8E0-C870FB31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84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B6F5-DBD6-E04F-95A8-94C961F6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962DF-AF07-0640-916C-AB0A5B4B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894AC-2BC9-3940-A401-1B9E9996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E614F-1955-3343-91F3-702B1BF79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3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580A1-A53A-1D42-A2D8-3EC1E7F9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6B428-6DD4-C141-9FE1-FC2BC83B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2971F-1B81-1444-9D3E-0E9B6AB1E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45F00-1526-FE4F-826E-E12026309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B0B6B-A646-9444-B774-19F2B175A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F5A6A4-43B5-A440-ACA0-2D6924107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274F5-4C94-EA4D-BB84-DB474678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C4E58-5256-4E4C-994C-ABBF1699C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87E2C-94CD-594D-B01C-F3104589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64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7E54-A4D3-6B44-BF42-4DE6CCAB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07E6B-CB3A-CC42-9E2A-5AAB5DFFE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7ECCC-5124-0A4F-AB5D-B5E77D217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3A2BE-4C3C-7E4D-8BAD-6CBD395E3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06CE-360B-1440-91DE-76A666C9F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36DF-7874-714C-BDBF-BE82C61B1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8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6FA0B6-E099-9C4F-892C-5E13C0673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55AA-DAAD-AC44-8037-4DF56FA38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F1AE-B1F5-084A-A78F-176337A0D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6C21C-B617-CD47-9F0B-0F9175A0F274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8E7C9-9947-6349-9E61-D539FFB27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E343-8135-F545-BBFF-2E74F8C2E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19118-30EF-9B49-96BE-E11DC5E9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8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1F67-BAA0-4144-99C0-FCA57011A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Figures from ASMS 2018 poster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7A61A-9119-0B4C-825E-DFB6BE929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28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9980F-CF9B-2A47-A652-9BBDE0D0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87400"/>
            <a:ext cx="5715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9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12B18-C3DA-BE45-815E-B0EAF159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1440"/>
            <a:ext cx="68580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5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B8F92-CCC2-DC46-A534-FCBFBE9C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787400"/>
            <a:ext cx="5715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1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98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D7B9A9-4AD7-B34F-A02B-069D420CD603}"/>
              </a:ext>
            </a:extLst>
          </p:cNvPr>
          <p:cNvGrpSpPr/>
          <p:nvPr/>
        </p:nvGrpSpPr>
        <p:grpSpPr>
          <a:xfrm>
            <a:off x="1938882" y="732665"/>
            <a:ext cx="8314236" cy="5392669"/>
            <a:chOff x="5245423" y="25510318"/>
            <a:chExt cx="8314236" cy="53926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0A25EE-9BE5-0147-AD39-0A9793054947}"/>
                </a:ext>
              </a:extLst>
            </p:cNvPr>
            <p:cNvSpPr txBox="1"/>
            <p:nvPr/>
          </p:nvSpPr>
          <p:spPr>
            <a:xfrm>
              <a:off x="8396506" y="27964975"/>
              <a:ext cx="876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Avg. #2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A9A9E35-8B8D-5948-9EF4-77CCC2A48325}"/>
                </a:ext>
              </a:extLst>
            </p:cNvPr>
            <p:cNvSpPr/>
            <p:nvPr/>
          </p:nvSpPr>
          <p:spPr>
            <a:xfrm>
              <a:off x="7267487" y="26526457"/>
              <a:ext cx="476045" cy="3593452"/>
            </a:xfrm>
            <a:prstGeom prst="rect">
              <a:avLst/>
            </a:prstGeom>
            <a:solidFill>
              <a:srgbClr val="7B77D3"/>
            </a:solidFill>
            <a:ln w="28575">
              <a:solidFill>
                <a:srgbClr val="2100E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33E9D44-2345-1C4F-A033-7BB840AB8CF2}"/>
                </a:ext>
              </a:extLst>
            </p:cNvPr>
            <p:cNvSpPr/>
            <p:nvPr/>
          </p:nvSpPr>
          <p:spPr>
            <a:xfrm>
              <a:off x="8720727" y="28462694"/>
              <a:ext cx="476045" cy="1657217"/>
            </a:xfrm>
            <a:prstGeom prst="rect">
              <a:avLst/>
            </a:prstGeom>
            <a:solidFill>
              <a:srgbClr val="D75855"/>
            </a:solidFill>
            <a:ln w="28575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95F780-F123-3D48-94B3-E81C6BD3CD76}"/>
                </a:ext>
              </a:extLst>
            </p:cNvPr>
            <p:cNvSpPr/>
            <p:nvPr/>
          </p:nvSpPr>
          <p:spPr>
            <a:xfrm>
              <a:off x="9597949" y="28154917"/>
              <a:ext cx="476045" cy="1964992"/>
            </a:xfrm>
            <a:prstGeom prst="rect">
              <a:avLst/>
            </a:prstGeom>
            <a:solidFill>
              <a:srgbClr val="F5D517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B626B6-0151-AF44-8CCE-0A3BE3BB8ACB}"/>
                </a:ext>
              </a:extLst>
            </p:cNvPr>
            <p:cNvSpPr/>
            <p:nvPr/>
          </p:nvSpPr>
          <p:spPr>
            <a:xfrm>
              <a:off x="6371215" y="25964481"/>
              <a:ext cx="476045" cy="4160935"/>
            </a:xfrm>
            <a:prstGeom prst="rect">
              <a:avLst/>
            </a:prstGeom>
            <a:solidFill>
              <a:srgbClr val="20A6D0"/>
            </a:solidFill>
            <a:ln w="285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435790-9E67-8846-9624-FAB52896EDC5}"/>
                </a:ext>
              </a:extLst>
            </p:cNvPr>
            <p:cNvCxnSpPr/>
            <p:nvPr/>
          </p:nvCxnSpPr>
          <p:spPr>
            <a:xfrm>
              <a:off x="5886545" y="25510318"/>
              <a:ext cx="0" cy="4648496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366159-8B69-5C4C-B9C1-DDEB6B5A967B}"/>
                </a:ext>
              </a:extLst>
            </p:cNvPr>
            <p:cNvCxnSpPr/>
            <p:nvPr/>
          </p:nvCxnSpPr>
          <p:spPr>
            <a:xfrm>
              <a:off x="6180920" y="26259615"/>
              <a:ext cx="1981901" cy="0"/>
            </a:xfrm>
            <a:prstGeom prst="line">
              <a:avLst/>
            </a:prstGeom>
            <a:ln w="31750">
              <a:solidFill>
                <a:srgbClr val="1A1AE4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194591-B3A0-A142-9A44-8C3387344EE1}"/>
                </a:ext>
              </a:extLst>
            </p:cNvPr>
            <p:cNvCxnSpPr/>
            <p:nvPr/>
          </p:nvCxnSpPr>
          <p:spPr>
            <a:xfrm flipV="1">
              <a:off x="8492332" y="28308806"/>
              <a:ext cx="1909421" cy="1"/>
            </a:xfrm>
            <a:prstGeom prst="line">
              <a:avLst/>
            </a:prstGeom>
            <a:ln w="3175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AC0A98F-D74C-1548-B25D-0B410F234F67}"/>
                </a:ext>
              </a:extLst>
            </p:cNvPr>
            <p:cNvCxnSpPr/>
            <p:nvPr/>
          </p:nvCxnSpPr>
          <p:spPr>
            <a:xfrm>
              <a:off x="8039934" y="26302865"/>
              <a:ext cx="0" cy="1023692"/>
            </a:xfrm>
            <a:prstGeom prst="straightConnector1">
              <a:avLst/>
            </a:prstGeom>
            <a:ln w="31750">
              <a:solidFill>
                <a:srgbClr val="1A1AE4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AEB2CA-22BF-9C45-BED7-9764EF5EA15A}"/>
                </a:ext>
              </a:extLst>
            </p:cNvPr>
            <p:cNvCxnSpPr/>
            <p:nvPr/>
          </p:nvCxnSpPr>
          <p:spPr>
            <a:xfrm flipV="1">
              <a:off x="9383738" y="27370161"/>
              <a:ext cx="0" cy="86194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77C64-232D-6148-BFE1-26D0B6EF2AAE}"/>
                </a:ext>
              </a:extLst>
            </p:cNvPr>
            <p:cNvSpPr txBox="1"/>
            <p:nvPr/>
          </p:nvSpPr>
          <p:spPr>
            <a:xfrm>
              <a:off x="6332506" y="30497368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TMT set #1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BF1657-7DB2-0941-8F89-175B672B3645}"/>
                </a:ext>
              </a:extLst>
            </p:cNvPr>
            <p:cNvSpPr txBox="1"/>
            <p:nvPr/>
          </p:nvSpPr>
          <p:spPr>
            <a:xfrm>
              <a:off x="7340384" y="25909776"/>
              <a:ext cx="8766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/>
                <a:t>Avg. #1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EFA8C0-6199-0A4B-A338-B110F7183F5B}"/>
                </a:ext>
              </a:extLst>
            </p:cNvPr>
            <p:cNvSpPr txBox="1"/>
            <p:nvPr/>
          </p:nvSpPr>
          <p:spPr>
            <a:xfrm>
              <a:off x="12095185" y="26912348"/>
              <a:ext cx="1283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</a:rPr>
                <a:t>IRS </a:t>
              </a:r>
              <a:r>
                <a:rPr lang="en-US" sz="2400" b="1" dirty="0">
                  <a:latin typeface="Calibri Light" panose="020F0302020204030204" pitchFamily="34" charset="0"/>
                </a:rPr>
                <a:t>mean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33C9C1-75F6-DF47-A5BD-E90DCE692124}"/>
                </a:ext>
              </a:extLst>
            </p:cNvPr>
            <p:cNvSpPr txBox="1"/>
            <p:nvPr/>
          </p:nvSpPr>
          <p:spPr>
            <a:xfrm>
              <a:off x="8970256" y="26459460"/>
              <a:ext cx="1522666" cy="3077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Scaling factors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5DCF1BB-CA65-8448-B4BC-8A5E535355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71017" y="26767237"/>
              <a:ext cx="714897" cy="145111"/>
            </a:xfrm>
            <a:prstGeom prst="straightConnector1">
              <a:avLst/>
            </a:prstGeom>
            <a:ln w="25400">
              <a:solidFill>
                <a:schemeClr val="tx1">
                  <a:alpha val="98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AB95DF-20B8-B74C-A98B-D57293E31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258" y="26850307"/>
              <a:ext cx="356708" cy="9922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0801E1-D772-7249-9693-2715EA4442E9}"/>
                </a:ext>
              </a:extLst>
            </p:cNvPr>
            <p:cNvSpPr txBox="1"/>
            <p:nvPr/>
          </p:nvSpPr>
          <p:spPr>
            <a:xfrm>
              <a:off x="6226763" y="3015881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B46024-0CFB-D946-9D13-C83D783613AA}"/>
                </a:ext>
              </a:extLst>
            </p:cNvPr>
            <p:cNvSpPr txBox="1"/>
            <p:nvPr/>
          </p:nvSpPr>
          <p:spPr>
            <a:xfrm>
              <a:off x="9453498" y="30144110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AACC36-D02B-AD47-B89D-6DC0696DFF91}"/>
                </a:ext>
              </a:extLst>
            </p:cNvPr>
            <p:cNvSpPr txBox="1"/>
            <p:nvPr/>
          </p:nvSpPr>
          <p:spPr>
            <a:xfrm>
              <a:off x="8576275" y="30144110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0EC5BB-5EF7-C44D-BBDE-1785A8FD37A6}"/>
                </a:ext>
              </a:extLst>
            </p:cNvPr>
            <p:cNvSpPr txBox="1"/>
            <p:nvPr/>
          </p:nvSpPr>
          <p:spPr>
            <a:xfrm>
              <a:off x="7123035" y="30140271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463097-B5A0-3A45-8998-8AFD26360660}"/>
                </a:ext>
              </a:extLst>
            </p:cNvPr>
            <p:cNvSpPr txBox="1"/>
            <p:nvPr/>
          </p:nvSpPr>
          <p:spPr>
            <a:xfrm>
              <a:off x="8706373" y="30497368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TMT set #2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2486DE8-EB48-9245-91F4-FA323E3F5AF5}"/>
                </a:ext>
              </a:extLst>
            </p:cNvPr>
            <p:cNvSpPr txBox="1"/>
            <p:nvPr/>
          </p:nvSpPr>
          <p:spPr>
            <a:xfrm rot="16200000">
              <a:off x="3842475" y="27495493"/>
              <a:ext cx="33906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Intensity</a:t>
              </a:r>
              <a:r>
                <a:rPr lang="en-US" sz="2400" b="1" dirty="0"/>
                <a:t> </a:t>
              </a:r>
              <a:r>
                <a:rPr lang="en-US" sz="2400" i="1" dirty="0"/>
                <a:t>(protein X)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703C01-1E1E-5941-B7DC-CFEA75BD0CE4}"/>
                </a:ext>
              </a:extLst>
            </p:cNvPr>
            <p:cNvSpPr txBox="1"/>
            <p:nvPr/>
          </p:nvSpPr>
          <p:spPr>
            <a:xfrm>
              <a:off x="11114739" y="27318617"/>
              <a:ext cx="8766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Avg. #3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6E2BA8-D220-5C48-A9AC-326D51D5F35C}"/>
                </a:ext>
              </a:extLst>
            </p:cNvPr>
            <p:cNvSpPr/>
            <p:nvPr/>
          </p:nvSpPr>
          <p:spPr>
            <a:xfrm>
              <a:off x="11212580" y="27842574"/>
              <a:ext cx="476045" cy="2282846"/>
            </a:xfrm>
            <a:prstGeom prst="rect">
              <a:avLst/>
            </a:prstGeom>
            <a:solidFill>
              <a:srgbClr val="369664"/>
            </a:solidFill>
            <a:ln w="28575">
              <a:solidFill>
                <a:srgbClr val="2A7E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A20922D-48B5-AB4B-9B08-E33E86E88BA8}"/>
                </a:ext>
              </a:extLst>
            </p:cNvPr>
            <p:cNvSpPr/>
            <p:nvPr/>
          </p:nvSpPr>
          <p:spPr>
            <a:xfrm>
              <a:off x="12089802" y="27411603"/>
              <a:ext cx="476045" cy="2713814"/>
            </a:xfrm>
            <a:prstGeom prst="rect">
              <a:avLst/>
            </a:prstGeom>
            <a:solidFill>
              <a:srgbClr val="9DD961"/>
            </a:solidFill>
            <a:ln w="28575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75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4D4102-15FF-334D-B5CD-439B04321EBF}"/>
                </a:ext>
              </a:extLst>
            </p:cNvPr>
            <p:cNvCxnSpPr/>
            <p:nvPr/>
          </p:nvCxnSpPr>
          <p:spPr>
            <a:xfrm>
              <a:off x="10918416" y="27638039"/>
              <a:ext cx="1928471" cy="0"/>
            </a:xfrm>
            <a:prstGeom prst="line">
              <a:avLst/>
            </a:prstGeom>
            <a:ln w="31750">
              <a:solidFill>
                <a:srgbClr val="008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8DC405-4CD4-4444-92A9-E733D3ADCE70}"/>
                </a:ext>
              </a:extLst>
            </p:cNvPr>
            <p:cNvCxnSpPr/>
            <p:nvPr/>
          </p:nvCxnSpPr>
          <p:spPr>
            <a:xfrm flipV="1">
              <a:off x="10986422" y="27385271"/>
              <a:ext cx="0" cy="200700"/>
            </a:xfrm>
            <a:prstGeom prst="straightConnector1">
              <a:avLst/>
            </a:prstGeom>
            <a:ln w="31750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17E637-3139-294A-A0EC-8E8B954449CA}"/>
                </a:ext>
              </a:extLst>
            </p:cNvPr>
            <p:cNvSpPr txBox="1"/>
            <p:nvPr/>
          </p:nvSpPr>
          <p:spPr>
            <a:xfrm>
              <a:off x="11945351" y="30149618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6FE93-8D8A-B14C-A9CE-C3048E27E5AA}"/>
                </a:ext>
              </a:extLst>
            </p:cNvPr>
            <p:cNvSpPr txBox="1"/>
            <p:nvPr/>
          </p:nvSpPr>
          <p:spPr>
            <a:xfrm>
              <a:off x="11126184" y="30149618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Pool 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188528-BC0D-CA4C-B8FC-7F6BD66565DA}"/>
                </a:ext>
              </a:extLst>
            </p:cNvPr>
            <p:cNvSpPr txBox="1"/>
            <p:nvPr/>
          </p:nvSpPr>
          <p:spPr>
            <a:xfrm>
              <a:off x="11219491" y="30502876"/>
              <a:ext cx="1508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TMT set #3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B6D1854-4AEF-794D-B72E-76F51A7B4655}"/>
                </a:ext>
              </a:extLst>
            </p:cNvPr>
            <p:cNvCxnSpPr/>
            <p:nvPr/>
          </p:nvCxnSpPr>
          <p:spPr>
            <a:xfrm>
              <a:off x="6088287" y="27366221"/>
              <a:ext cx="7149662" cy="2474"/>
            </a:xfrm>
            <a:prstGeom prst="line">
              <a:avLst/>
            </a:prstGeom>
            <a:ln w="38100">
              <a:solidFill>
                <a:srgbClr val="712AAC"/>
              </a:solidFill>
              <a:prstDash val="lg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B06FF0-F1FD-8344-A6FD-82922AE31A46}"/>
                </a:ext>
              </a:extLst>
            </p:cNvPr>
            <p:cNvCxnSpPr/>
            <p:nvPr/>
          </p:nvCxnSpPr>
          <p:spPr>
            <a:xfrm flipH="1">
              <a:off x="5886549" y="30134943"/>
              <a:ext cx="7351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84F4031-B8B9-814A-A0C8-ECDBA97F8FCF}"/>
                </a:ext>
              </a:extLst>
            </p:cNvPr>
            <p:cNvCxnSpPr/>
            <p:nvPr/>
          </p:nvCxnSpPr>
          <p:spPr>
            <a:xfrm>
              <a:off x="10221111" y="26850307"/>
              <a:ext cx="667019" cy="6932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A40534-80FC-6B44-96D2-BBFDE2670CAD}"/>
                </a:ext>
              </a:extLst>
            </p:cNvPr>
            <p:cNvSpPr txBox="1"/>
            <p:nvPr/>
          </p:nvSpPr>
          <p:spPr>
            <a:xfrm>
              <a:off x="10895147" y="25653398"/>
              <a:ext cx="26645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/>
                <a:t>Figure from Ref.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32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9D26D-F7CD-9C46-B199-6A3918B5B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2387"/>
            <a:ext cx="4762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65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016F15-44C4-484B-A799-F5CDE6FC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52387"/>
            <a:ext cx="476250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AD6614-610D-EF45-9623-D15B1890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533400"/>
            <a:ext cx="6350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DD38B-28BA-8A41-916C-1667EDD9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533400"/>
            <a:ext cx="6350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48A25-CFFC-0A48-8DE4-53C5ECCA4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533400"/>
            <a:ext cx="6350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BC7E52-71CD-AA48-A854-B37015BF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533400"/>
            <a:ext cx="6350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03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D663F-4188-954D-BE77-E270B2C5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1440"/>
            <a:ext cx="6858000" cy="66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3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</Words>
  <Application>Microsoft Macintosh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Figures from ASMS 2018 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 from ASMS 2018 poster</dc:title>
  <dc:creator>Phillip Wilmarth</dc:creator>
  <cp:lastModifiedBy>Phillip Wilmarth</cp:lastModifiedBy>
  <cp:revision>2</cp:revision>
  <dcterms:created xsi:type="dcterms:W3CDTF">2020-04-19T00:29:54Z</dcterms:created>
  <dcterms:modified xsi:type="dcterms:W3CDTF">2020-04-19T00:43:45Z</dcterms:modified>
</cp:coreProperties>
</file>